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301" r:id="rId3"/>
    <p:sldId id="287" r:id="rId4"/>
    <p:sldId id="260" r:id="rId5"/>
    <p:sldId id="261" r:id="rId6"/>
    <p:sldId id="303" r:id="rId7"/>
    <p:sldId id="304" r:id="rId8"/>
    <p:sldId id="302" r:id="rId9"/>
    <p:sldId id="265" r:id="rId10"/>
    <p:sldId id="264" r:id="rId11"/>
    <p:sldId id="280" r:id="rId12"/>
    <p:sldId id="266" r:id="rId13"/>
    <p:sldId id="282" r:id="rId14"/>
    <p:sldId id="298" r:id="rId15"/>
    <p:sldId id="271" r:id="rId16"/>
    <p:sldId id="299" r:id="rId17"/>
    <p:sldId id="269" r:id="rId18"/>
    <p:sldId id="300" r:id="rId19"/>
    <p:sldId id="273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9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Diving Bell and the Butterfly](https://</a:t>
            </a:r>
            <a:r>
              <a:rPr lang="en-US" dirty="0" err="1"/>
              <a:t>www.penguinrandomhouse.com</a:t>
            </a:r>
            <a:r>
              <a:rPr lang="en-US" dirty="0"/>
              <a:t>/books/9616/the-diving-bell-and-the-butterfly-by-jean-</a:t>
            </a:r>
            <a:r>
              <a:rPr lang="en-US" dirty="0" err="1"/>
              <a:t>dominique</a:t>
            </a:r>
            <a:r>
              <a:rPr lang="en-US" dirty="0"/>
              <a:t>-</a:t>
            </a:r>
            <a:r>
              <a:rPr lang="en-US" dirty="0" err="1"/>
              <a:t>bauby</a:t>
            </a:r>
            <a:r>
              <a:rPr lang="en-US" dirty="0"/>
              <a:t>/) is the autobiography of Jean Dominique </a:t>
            </a:r>
            <a:r>
              <a:rPr lang="en-US" dirty="0" err="1"/>
              <a:t>Bauby</a:t>
            </a:r>
            <a:r>
              <a:rPr lang="en-US" dirty="0"/>
              <a:t>. Jean Dominique was the editor of the French Elle magazine, in 1995 at the age of 43, he suffered a major stroke. The stroke paralyzed him and rendered him speechless. He was only able to blink his left eyelid, he became a sufferer of locked in syndrome.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source: https://www.flaticon.com/free-icon/brain-inside-human-head_30609, http://res.publicdomainfiles.com/pdf_view/108/13955796621856.png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0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5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 (completed in 1949)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Atomic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1C10C-BCBA-727E-F59F-2A2D44D86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Understanding Ourselves in the Age of AI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169"/>
          <p:cNvSpPr>
            <a:spLocks noEditPoints="1"/>
          </p:cNvSpPr>
          <p:nvPr/>
        </p:nvSpPr>
        <p:spPr bwMode="auto">
          <a:xfrm>
            <a:off x="4240216" y="636588"/>
            <a:ext cx="2224088" cy="1673225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9" name="Freeform 170"/>
          <p:cNvSpPr>
            <a:spLocks noEditPoints="1"/>
          </p:cNvSpPr>
          <p:nvPr/>
        </p:nvSpPr>
        <p:spPr bwMode="auto">
          <a:xfrm>
            <a:off x="1730378" y="430213"/>
            <a:ext cx="2301875" cy="2825750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0" name="Freeform 172"/>
          <p:cNvSpPr>
            <a:spLocks noEditPoints="1"/>
          </p:cNvSpPr>
          <p:nvPr/>
        </p:nvSpPr>
        <p:spPr bwMode="auto">
          <a:xfrm>
            <a:off x="5891216" y="2919413"/>
            <a:ext cx="2225675" cy="1673225"/>
          </a:xfrm>
          <a:custGeom>
            <a:avLst/>
            <a:gdLst>
              <a:gd name="T0" fmla="*/ 1241 w 2657"/>
              <a:gd name="T1" fmla="*/ 0 h 2000"/>
              <a:gd name="T2" fmla="*/ 0 w 2657"/>
              <a:gd name="T3" fmla="*/ 864 h 2000"/>
              <a:gd name="T4" fmla="*/ 1241 w 2657"/>
              <a:gd name="T5" fmla="*/ 1727 h 2000"/>
              <a:gd name="T6" fmla="*/ 1834 w 2657"/>
              <a:gd name="T7" fmla="*/ 1622 h 2000"/>
              <a:gd name="T8" fmla="*/ 2657 w 2657"/>
              <a:gd name="T9" fmla="*/ 2000 h 2000"/>
              <a:gd name="T10" fmla="*/ 2219 w 2657"/>
              <a:gd name="T11" fmla="*/ 1612 h 2000"/>
              <a:gd name="T12" fmla="*/ 2157 w 2657"/>
              <a:gd name="T13" fmla="*/ 1446 h 2000"/>
              <a:gd name="T14" fmla="*/ 2482 w 2657"/>
              <a:gd name="T15" fmla="*/ 864 h 2000"/>
              <a:gd name="T16" fmla="*/ 1241 w 2657"/>
              <a:gd name="T17" fmla="*/ 0 h 2000"/>
              <a:gd name="T18" fmla="*/ 1241 w 2657"/>
              <a:gd name="T19" fmla="*/ 69 h 2000"/>
              <a:gd name="T20" fmla="*/ 2413 w 2657"/>
              <a:gd name="T21" fmla="*/ 864 h 2000"/>
              <a:gd name="T22" fmla="*/ 2115 w 2657"/>
              <a:gd name="T23" fmla="*/ 1391 h 2000"/>
              <a:gd name="T24" fmla="*/ 2081 w 2657"/>
              <a:gd name="T25" fmla="*/ 1417 h 2000"/>
              <a:gd name="T26" fmla="*/ 2089 w 2657"/>
              <a:gd name="T27" fmla="*/ 1460 h 2000"/>
              <a:gd name="T28" fmla="*/ 2160 w 2657"/>
              <a:gd name="T29" fmla="*/ 1648 h 2000"/>
              <a:gd name="T30" fmla="*/ 2195 w 2657"/>
              <a:gd name="T31" fmla="*/ 1700 h 2000"/>
              <a:gd name="T32" fmla="*/ 1858 w 2657"/>
              <a:gd name="T33" fmla="*/ 1558 h 2000"/>
              <a:gd name="T34" fmla="*/ 1834 w 2657"/>
              <a:gd name="T35" fmla="*/ 1549 h 2000"/>
              <a:gd name="T36" fmla="*/ 1810 w 2657"/>
              <a:gd name="T37" fmla="*/ 1558 h 2000"/>
              <a:gd name="T38" fmla="*/ 1241 w 2657"/>
              <a:gd name="T39" fmla="*/ 1658 h 2000"/>
              <a:gd name="T40" fmla="*/ 69 w 2657"/>
              <a:gd name="T41" fmla="*/ 864 h 2000"/>
              <a:gd name="T42" fmla="*/ 1241 w 2657"/>
              <a:gd name="T43" fmla="*/ 69 h 2000"/>
              <a:gd name="T44" fmla="*/ 1241 w 2657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7" h="2000">
                <a:moveTo>
                  <a:pt x="1241" y="0"/>
                </a:moveTo>
                <a:cubicBezTo>
                  <a:pt x="556" y="0"/>
                  <a:pt x="0" y="387"/>
                  <a:pt x="0" y="864"/>
                </a:cubicBezTo>
                <a:cubicBezTo>
                  <a:pt x="0" y="1340"/>
                  <a:pt x="556" y="1727"/>
                  <a:pt x="1241" y="1727"/>
                </a:cubicBezTo>
                <a:cubicBezTo>
                  <a:pt x="1456" y="1727"/>
                  <a:pt x="1658" y="1689"/>
                  <a:pt x="1834" y="1622"/>
                </a:cubicBezTo>
                <a:cubicBezTo>
                  <a:pt x="2182" y="1753"/>
                  <a:pt x="2657" y="2000"/>
                  <a:pt x="2657" y="2000"/>
                </a:cubicBezTo>
                <a:cubicBezTo>
                  <a:pt x="2657" y="2000"/>
                  <a:pt x="2347" y="1825"/>
                  <a:pt x="2219" y="1612"/>
                </a:cubicBezTo>
                <a:cubicBezTo>
                  <a:pt x="2187" y="1558"/>
                  <a:pt x="2168" y="1501"/>
                  <a:pt x="2157" y="1446"/>
                </a:cubicBezTo>
                <a:cubicBezTo>
                  <a:pt x="2359" y="1293"/>
                  <a:pt x="2482" y="1088"/>
                  <a:pt x="2482" y="864"/>
                </a:cubicBezTo>
                <a:cubicBezTo>
                  <a:pt x="2482" y="387"/>
                  <a:pt x="1926" y="0"/>
                  <a:pt x="1241" y="0"/>
                </a:cubicBezTo>
                <a:moveTo>
                  <a:pt x="1241" y="69"/>
                </a:moveTo>
                <a:cubicBezTo>
                  <a:pt x="1887" y="69"/>
                  <a:pt x="2413" y="425"/>
                  <a:pt x="2413" y="864"/>
                </a:cubicBezTo>
                <a:cubicBezTo>
                  <a:pt x="2413" y="1058"/>
                  <a:pt x="2307" y="1245"/>
                  <a:pt x="2115" y="1391"/>
                </a:cubicBezTo>
                <a:lnTo>
                  <a:pt x="2081" y="1417"/>
                </a:lnTo>
                <a:lnTo>
                  <a:pt x="2089" y="1460"/>
                </a:lnTo>
                <a:cubicBezTo>
                  <a:pt x="2103" y="1529"/>
                  <a:pt x="2127" y="1592"/>
                  <a:pt x="2160" y="1648"/>
                </a:cubicBezTo>
                <a:cubicBezTo>
                  <a:pt x="2171" y="1665"/>
                  <a:pt x="2183" y="1683"/>
                  <a:pt x="2195" y="1700"/>
                </a:cubicBezTo>
                <a:cubicBezTo>
                  <a:pt x="2083" y="1649"/>
                  <a:pt x="1965" y="1598"/>
                  <a:pt x="1858" y="1558"/>
                </a:cubicBezTo>
                <a:lnTo>
                  <a:pt x="1834" y="1549"/>
                </a:lnTo>
                <a:lnTo>
                  <a:pt x="1810" y="1558"/>
                </a:lnTo>
                <a:cubicBezTo>
                  <a:pt x="1637" y="1624"/>
                  <a:pt x="1440" y="1658"/>
                  <a:pt x="1241" y="1658"/>
                </a:cubicBezTo>
                <a:cubicBezTo>
                  <a:pt x="595" y="1658"/>
                  <a:pt x="69" y="1302"/>
                  <a:pt x="69" y="864"/>
                </a:cubicBezTo>
                <a:cubicBezTo>
                  <a:pt x="69" y="425"/>
                  <a:pt x="595" y="69"/>
                  <a:pt x="1241" y="69"/>
                </a:cubicBezTo>
                <a:lnTo>
                  <a:pt x="1241" y="69"/>
                </a:lnTo>
                <a:close/>
              </a:path>
            </a:pathLst>
          </a:custGeom>
          <a:solidFill>
            <a:srgbClr val="E0E0E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263550" y="1047154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610483" y="3357275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No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646957" y="10271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060539" y="783778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No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45649" y="3742025"/>
            <a:ext cx="1987397" cy="22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71545" y="899627"/>
            <a:ext cx="603805" cy="691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6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136" grpId="0"/>
      <p:bldP spid="136" grpId="1"/>
      <p:bldP spid="137" grpId="0"/>
      <p:bldP spid="138" grpId="0"/>
      <p:bldP spid="1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B993AC-3E34-3539-AA77-6407B8DE7AA2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3A303-46CE-ECF9-ED62-A6EA9C69E2AC}"/>
              </a:ext>
            </a:extLst>
          </p:cNvPr>
          <p:cNvGrpSpPr/>
          <p:nvPr/>
        </p:nvGrpSpPr>
        <p:grpSpPr>
          <a:xfrm>
            <a:off x="7284170" y="1594372"/>
            <a:ext cx="2523473" cy="1196052"/>
            <a:chOff x="7284170" y="1594372"/>
            <a:chExt cx="2523473" cy="11960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1FDA97-8383-9CA2-0678-787C484DA562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84E091C-DEC6-4A82-7F30-D81E949E2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2E3793-0B95-234B-B789-61DCB6B0E191}"/>
              </a:ext>
            </a:extLst>
          </p:cNvPr>
          <p:cNvGrpSpPr/>
          <p:nvPr/>
        </p:nvGrpSpPr>
        <p:grpSpPr>
          <a:xfrm>
            <a:off x="2082162" y="1837742"/>
            <a:ext cx="3788030" cy="2875631"/>
            <a:chOff x="2082162" y="1837742"/>
            <a:chExt cx="3788030" cy="28756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28426C-BD0D-277B-E686-84C48DCB3AD4}"/>
                </a:ext>
              </a:extLst>
            </p:cNvPr>
            <p:cNvSpPr txBox="1"/>
            <p:nvPr/>
          </p:nvSpPr>
          <p:spPr>
            <a:xfrm>
              <a:off x="2082162" y="1837742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705560-75CF-7857-8AF8-63D7FB29FBDB}"/>
                </a:ext>
              </a:extLst>
            </p:cNvPr>
            <p:cNvCxnSpPr>
              <a:cxnSpLocks/>
            </p:cNvCxnSpPr>
            <p:nvPr/>
          </p:nvCxnSpPr>
          <p:spPr>
            <a:xfrm>
              <a:off x="3323018" y="2490376"/>
              <a:ext cx="1116691" cy="33507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AB9E88-05BF-6CEB-F03A-8478EBAA8DE2}"/>
                </a:ext>
              </a:extLst>
            </p:cNvPr>
            <p:cNvCxnSpPr>
              <a:cxnSpLocks/>
            </p:cNvCxnSpPr>
            <p:nvPr/>
          </p:nvCxnSpPr>
          <p:spPr>
            <a:xfrm>
              <a:off x="3297425" y="2490376"/>
              <a:ext cx="2572767" cy="2222997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4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BAC39-62EE-80FB-41CA-F83EF7C0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62" y="967566"/>
            <a:ext cx="3319276" cy="49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2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0EA3C3-A57A-9909-F2D6-7C3C83102DE8}"/>
              </a:ext>
            </a:extLst>
          </p:cNvPr>
          <p:cNvGrpSpPr/>
          <p:nvPr/>
        </p:nvGrpSpPr>
        <p:grpSpPr>
          <a:xfrm>
            <a:off x="7961354" y="1964841"/>
            <a:ext cx="2523473" cy="1196052"/>
            <a:chOff x="7284170" y="1594372"/>
            <a:chExt cx="2523473" cy="11960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D1C79-67E1-61F0-0D13-192641662194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7F9660-C2F5-295F-CE1E-767C16F0A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081264-597F-DE41-60BE-25AFD2939A6C}"/>
              </a:ext>
            </a:extLst>
          </p:cNvPr>
          <p:cNvGrpSpPr/>
          <p:nvPr/>
        </p:nvGrpSpPr>
        <p:grpSpPr>
          <a:xfrm>
            <a:off x="5210448" y="5095913"/>
            <a:ext cx="1229824" cy="1703155"/>
            <a:chOff x="5226754" y="5005193"/>
            <a:chExt cx="1229824" cy="17031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368104-2DE0-1820-C6E4-FB10314D96B6}"/>
                </a:ext>
              </a:extLst>
            </p:cNvPr>
            <p:cNvSpPr txBox="1"/>
            <p:nvPr/>
          </p:nvSpPr>
          <p:spPr>
            <a:xfrm>
              <a:off x="5226754" y="5877351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22E875-3A42-9703-6468-56471B8C3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818" y="5005193"/>
              <a:ext cx="0" cy="714671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576971-53BD-0843-E7A8-A6E5835F26CE}"/>
              </a:ext>
            </a:extLst>
          </p:cNvPr>
          <p:cNvGrpSpPr/>
          <p:nvPr/>
        </p:nvGrpSpPr>
        <p:grpSpPr>
          <a:xfrm>
            <a:off x="5034521" y="638769"/>
            <a:ext cx="1825326" cy="883467"/>
            <a:chOff x="5034521" y="638769"/>
            <a:chExt cx="1825326" cy="8834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305724-EBDC-096B-0FFD-5FF19BB9EEE5}"/>
                </a:ext>
              </a:extLst>
            </p:cNvPr>
            <p:cNvSpPr txBox="1"/>
            <p:nvPr/>
          </p:nvSpPr>
          <p:spPr>
            <a:xfrm>
              <a:off x="5034521" y="638769"/>
              <a:ext cx="18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psychology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8A0741-BDFF-71F0-A535-78E5BE51854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78" y="1230626"/>
              <a:ext cx="0" cy="291610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DC8AD-67CB-3A28-D3F0-414FDBFBDA08}"/>
              </a:ext>
            </a:extLst>
          </p:cNvPr>
          <p:cNvGrpSpPr/>
          <p:nvPr/>
        </p:nvGrpSpPr>
        <p:grpSpPr>
          <a:xfrm>
            <a:off x="1230348" y="2795838"/>
            <a:ext cx="2780222" cy="830997"/>
            <a:chOff x="8261226" y="1594372"/>
            <a:chExt cx="2780222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87FA7B-1B48-4F7B-C38D-7867390F2199}"/>
                </a:ext>
              </a:extLst>
            </p:cNvPr>
            <p:cNvSpPr txBox="1"/>
            <p:nvPr/>
          </p:nvSpPr>
          <p:spPr>
            <a:xfrm>
              <a:off x="8261226" y="1594372"/>
              <a:ext cx="17283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artificial</a:t>
              </a:r>
            </a:p>
            <a:p>
              <a:pPr algn="ctr"/>
              <a:r>
                <a:rPr lang="en-US" sz="2400" dirty="0"/>
                <a:t>intelligence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265294-77CC-8C28-E357-41540673B1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949" y="2026392"/>
              <a:ext cx="1033499" cy="12830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344024" y="2728149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318031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7860106" y="2754499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600 x 10</a:t>
            </a:r>
            <a:r>
              <a:rPr lang="en-US" sz="3200" baseline="30000" dirty="0">
                <a:ea typeface="Amazon Ember" panose="02000000000000000000" pitchFamily="2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5281" y="1252980"/>
            <a:ext cx="1088615" cy="108712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164639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37312A73-C37B-669A-E92C-40A71CCF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20" y="1127917"/>
            <a:ext cx="1458118" cy="1458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7F529-8CBA-757F-06D0-D5AF802BCAE1}"/>
              </a:ext>
            </a:extLst>
          </p:cNvPr>
          <p:cNvSpPr txBox="1"/>
          <p:nvPr/>
        </p:nvSpPr>
        <p:spPr>
          <a:xfrm>
            <a:off x="3936450" y="2754499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100 x 10</a:t>
            </a:r>
            <a:r>
              <a:rPr lang="en-US" sz="3200" baseline="30000" dirty="0">
                <a:ea typeface="Amazon Ember" panose="02000000000000000000" pitchFamily="2" charset="0"/>
              </a:rPr>
              <a:t>-9</a:t>
            </a:r>
          </a:p>
        </p:txBody>
      </p:sp>
    </p:spTree>
    <p:extLst>
      <p:ext uri="{BB962C8B-B14F-4D97-AF65-F5344CB8AC3E}">
        <p14:creationId xmlns:p14="http://schemas.microsoft.com/office/powerpoint/2010/main" val="25162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old black car parked on a gravel road&#10;&#10;Description automatically generated">
            <a:extLst>
              <a:ext uri="{FF2B5EF4-FFF2-40B4-BE49-F238E27FC236}">
                <a16:creationId xmlns:a16="http://schemas.microsoft.com/office/drawing/2014/main" id="{67B8D7AB-1478-968E-0CBE-0987DD0C4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08742" y="513556"/>
            <a:ext cx="7774515" cy="5830887"/>
          </a:xfrm>
        </p:spPr>
      </p:pic>
    </p:spTree>
    <p:extLst>
      <p:ext uri="{BB962C8B-B14F-4D97-AF65-F5344CB8AC3E}">
        <p14:creationId xmlns:p14="http://schemas.microsoft.com/office/powerpoint/2010/main" val="186304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208F8-F369-DCFD-2C78-23D59356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53" y="2456414"/>
            <a:ext cx="3697691" cy="11066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4A8E9C2-FCB0-D71A-4B30-453C5D08F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157" y="2322330"/>
            <a:ext cx="3924367" cy="1106670"/>
          </a:xfrm>
          <a:prstGeom prst="rect">
            <a:avLst/>
          </a:prstGeom>
        </p:spPr>
      </p:pic>
      <p:pic>
        <p:nvPicPr>
          <p:cNvPr id="1026" name="Picture 2" descr="Data Trusts Initiative">
            <a:extLst>
              <a:ext uri="{FF2B5EF4-FFF2-40B4-BE49-F238E27FC236}">
                <a16:creationId xmlns:a16="http://schemas.microsoft.com/office/drawing/2014/main" id="{F4285188-9B9C-863F-47EA-FFB52C9A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1" y="4282188"/>
            <a:ext cx="3714751" cy="14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Cambridge">
            <a:extLst>
              <a:ext uri="{FF2B5EF4-FFF2-40B4-BE49-F238E27FC236}">
                <a16:creationId xmlns:a16="http://schemas.microsoft.com/office/drawing/2014/main" id="{15214390-FBD2-519B-13D8-821A57D0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49" y="758418"/>
            <a:ext cx="4457701" cy="8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Alan Turing Institute logo">
            <a:extLst>
              <a:ext uri="{FF2B5EF4-FFF2-40B4-BE49-F238E27FC236}">
                <a16:creationId xmlns:a16="http://schemas.microsoft.com/office/drawing/2014/main" id="{D348EB19-9A98-EADB-D4A6-A19453A1C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8" t="23651" r="26181" b="23921"/>
          <a:stretch/>
        </p:blipFill>
        <p:spPr bwMode="auto">
          <a:xfrm>
            <a:off x="7225422" y="4167418"/>
            <a:ext cx="2956805" cy="16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Available Now!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BF51D-52DF-23F7-A748-04DB1BC03E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E S A R I N T U L</a:t>
            </a:r>
          </a:p>
          <a:p>
            <a:pPr marL="0" indent="0" algn="ctr">
              <a:buNone/>
            </a:pPr>
            <a:r>
              <a:rPr lang="en-US" sz="4400" dirty="0"/>
              <a:t>O M D P C F B V</a:t>
            </a:r>
          </a:p>
          <a:p>
            <a:pPr marL="0" indent="0" algn="ctr">
              <a:buNone/>
            </a:pPr>
            <a:r>
              <a:rPr lang="en-US" sz="4400" dirty="0"/>
              <a:t>H G J Q Z Y X K 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8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uby.gif">
            <a:extLst>
              <a:ext uri="{FF2B5EF4-FFF2-40B4-BE49-F238E27FC236}">
                <a16:creationId xmlns:a16="http://schemas.microsoft.com/office/drawing/2014/main" id="{E4530A4B-331C-2870-632E-86F342FF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3022049" y="1252555"/>
            <a:ext cx="6147902" cy="435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C4DA89-C824-4D54-09EF-7F1CA457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08" y="2171355"/>
            <a:ext cx="3640548" cy="2515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4B8E40-59A9-5458-CBE6-B5EB0B86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657" y="888999"/>
            <a:ext cx="3606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9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E0543-F2BD-B045-1483-5CCC3FD55600}"/>
              </a:ext>
            </a:extLst>
          </p:cNvPr>
          <p:cNvSpPr txBox="1"/>
          <p:nvPr/>
        </p:nvSpPr>
        <p:spPr>
          <a:xfrm>
            <a:off x="4772970" y="2728152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568305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279114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093698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14936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1356463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59872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FE88F-0998-B938-3EDA-C2AABEEEC02A}"/>
              </a:ext>
            </a:extLst>
          </p:cNvPr>
          <p:cNvSpPr txBox="1"/>
          <p:nvPr/>
        </p:nvSpPr>
        <p:spPr>
          <a:xfrm>
            <a:off x="419692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6364" y="1252980"/>
            <a:ext cx="1088615" cy="1087120"/>
          </a:xfrm>
          <a:prstGeom prst="rect">
            <a:avLst/>
          </a:prstGeom>
        </p:spPr>
      </p:pic>
      <p:pic>
        <p:nvPicPr>
          <p:cNvPr id="12" name="Picture 11" descr="bauby.gif">
            <a:extLst>
              <a:ext uri="{FF2B5EF4-FFF2-40B4-BE49-F238E27FC236}">
                <a16:creationId xmlns:a16="http://schemas.microsoft.com/office/drawing/2014/main" id="{E7585A2C-ECEE-7F2B-0BD5-58594DD5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4227196" y="1269435"/>
            <a:ext cx="1473798" cy="1043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1596114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51085-3D75-B6D2-A96D-287CDE178E7C}"/>
              </a:ext>
            </a:extLst>
          </p:cNvPr>
          <p:cNvSpPr txBox="1"/>
          <p:nvPr/>
        </p:nvSpPr>
        <p:spPr>
          <a:xfrm>
            <a:off x="4128803" y="5061215"/>
            <a:ext cx="1710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5 trillion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871585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02639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5722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112F406-2134-A34F-9BAD-225629D2F655}" vid="{552AC12F-514D-6C42-86CD-268091ED51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1160</TotalTime>
  <Words>257</Words>
  <Application>Microsoft Macintosh PowerPoint</Application>
  <PresentationFormat>Widescreen</PresentationFormat>
  <Paragraphs>67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Amazon Ember</vt:lpstr>
      <vt:lpstr>Arial</vt:lpstr>
      <vt:lpstr>Calibri</vt:lpstr>
      <vt:lpstr>Office Theme</vt:lpstr>
      <vt:lpstr>The Atomic 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Neil Lawrence</dc:creator>
  <cp:lastModifiedBy>Neil Lawrence</cp:lastModifiedBy>
  <cp:revision>6</cp:revision>
  <dcterms:created xsi:type="dcterms:W3CDTF">2023-12-14T21:31:01Z</dcterms:created>
  <dcterms:modified xsi:type="dcterms:W3CDTF">2024-10-13T06:25:48Z</dcterms:modified>
</cp:coreProperties>
</file>